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mp3" ContentType="audio/unknown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79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6" r:id="rId9"/>
    <p:sldId id="267" r:id="rId10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208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charset="0"/>
                <a:cs typeface="Arial Unicode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charset="0"/>
                <a:cs typeface="Arial Unicode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charset="0"/>
                <a:cs typeface="Arial Unicode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charset="0"/>
                <a:cs typeface="Arial Unicode MS" charset="0"/>
              </a:defRPr>
            </a:lvl1pPr>
          </a:lstStyle>
          <a:p>
            <a:pPr>
              <a:defRPr/>
            </a:pPr>
            <a:fld id="{8708E66F-A7C7-4A40-8BA2-57DC32397C7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68951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E17EB159-351C-BF40-AA87-B734F6C755C8}" type="slidenum">
              <a:rPr lang="fr-FR"/>
              <a:pPr>
                <a:defRPr/>
              </a:pPr>
              <a:t>1</a:t>
            </a:fld>
            <a:endParaRPr lang="fr-FR"/>
          </a:p>
        </p:txBody>
      </p:sp>
      <p:sp>
        <p:nvSpPr>
          <p:cNvPr id="1536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536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CDCF30AC-3E26-EA4C-A6FE-2E3892F99356}" type="slidenum">
              <a:rPr lang="fr-FR"/>
              <a:pPr>
                <a:defRPr/>
              </a:pPr>
              <a:t>2</a:t>
            </a:fld>
            <a:endParaRPr lang="fr-FR"/>
          </a:p>
        </p:txBody>
      </p:sp>
      <p:sp>
        <p:nvSpPr>
          <p:cNvPr id="1638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638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F25DE16A-F787-D346-813E-EF18DC619DC9}" type="slidenum">
              <a:rPr lang="fr-FR"/>
              <a:pPr>
                <a:defRPr/>
              </a:pPr>
              <a:t>3</a:t>
            </a:fld>
            <a:endParaRPr lang="fr-FR"/>
          </a:p>
        </p:txBody>
      </p:sp>
      <p:sp>
        <p:nvSpPr>
          <p:cNvPr id="1740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41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DE4AB78B-7D93-9446-974A-BC39D3CF5CD4}" type="slidenum">
              <a:rPr lang="fr-FR"/>
              <a:pPr>
                <a:defRPr/>
              </a:pPr>
              <a:t>4</a:t>
            </a:fld>
            <a:endParaRPr lang="fr-FR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78223AA4-7F14-9741-B203-13EBFAFC62AD}" type="slidenum">
              <a:rPr lang="fr-FR"/>
              <a:pPr>
                <a:defRPr/>
              </a:pPr>
              <a:t>5</a:t>
            </a:fld>
            <a:endParaRPr lang="fr-FR"/>
          </a:p>
        </p:txBody>
      </p:sp>
      <p:sp>
        <p:nvSpPr>
          <p:cNvPr id="1945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945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FEC55A57-F9AE-FC46-8447-915482DF1121}" type="slidenum">
              <a:rPr lang="fr-FR"/>
              <a:pPr>
                <a:defRPr/>
              </a:pPr>
              <a:t>6</a:t>
            </a:fld>
            <a:endParaRPr lang="fr-FR"/>
          </a:p>
        </p:txBody>
      </p:sp>
      <p:sp>
        <p:nvSpPr>
          <p:cNvPr id="2150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150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AF50069F-5D12-8A47-B003-2454F261E8BC}" type="slidenum">
              <a:rPr lang="fr-FR"/>
              <a:pPr>
                <a:defRPr/>
              </a:pPr>
              <a:t>7</a:t>
            </a:fld>
            <a:endParaRPr lang="fr-FR"/>
          </a:p>
        </p:txBody>
      </p:sp>
      <p:sp>
        <p:nvSpPr>
          <p:cNvPr id="2355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355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83B994D3-BF31-0949-A5DD-DFAE7C4BB91D}" type="slidenum">
              <a:rPr lang="fr-FR"/>
              <a:pPr>
                <a:defRPr/>
              </a:pPr>
              <a:t>8</a:t>
            </a:fld>
            <a:endParaRPr lang="fr-FR"/>
          </a:p>
        </p:txBody>
      </p:sp>
      <p:sp>
        <p:nvSpPr>
          <p:cNvPr id="2560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560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6F6AF244-8D17-1746-A1A7-608566411A04}" type="slidenum">
              <a:rPr lang="fr-FR"/>
              <a:pPr>
                <a:defRPr/>
              </a:pPr>
              <a:t>9</a:t>
            </a:fld>
            <a:endParaRPr lang="fr-FR"/>
          </a:p>
        </p:txBody>
      </p:sp>
      <p:sp>
        <p:nvSpPr>
          <p:cNvPr id="266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662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89" y="206631"/>
            <a:ext cx="9731448" cy="714641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1B0EA2-34B2-D94C-A98C-C8DB7BC44D59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4110" y="2747383"/>
            <a:ext cx="7455461" cy="1620430"/>
          </a:xfrm>
        </p:spPr>
        <p:txBody>
          <a:bodyPr/>
          <a:lstStyle>
            <a:lvl1pPr algn="r">
              <a:defRPr sz="490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4111" y="4372753"/>
            <a:ext cx="7455461" cy="1931917"/>
          </a:xfrm>
        </p:spPr>
        <p:txBody>
          <a:bodyPr>
            <a:normAutofit/>
          </a:bodyPr>
          <a:lstStyle>
            <a:lvl1pPr marL="0" indent="0" algn="r">
              <a:spcBef>
                <a:spcPts val="661"/>
              </a:spcBef>
              <a:buNone/>
              <a:defRPr sz="2000">
                <a:solidFill>
                  <a:schemeClr val="bg1"/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42" y="205741"/>
            <a:ext cx="9731448" cy="714641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3AA3F-4F4A-6840-B0F3-3B149480FC09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89" y="206631"/>
            <a:ext cx="9731448" cy="71464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305" y="650972"/>
            <a:ext cx="4032250" cy="1280945"/>
          </a:xfrm>
        </p:spPr>
        <p:txBody>
          <a:bodyPr anchor="b"/>
          <a:lstStyle>
            <a:lvl1pPr algn="ctr">
              <a:defRPr sz="40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3732" y="815259"/>
            <a:ext cx="4032250" cy="585195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9305" y="2001914"/>
            <a:ext cx="4032250" cy="4213819"/>
          </a:xfrm>
        </p:spPr>
        <p:txBody>
          <a:bodyPr>
            <a:normAutofit/>
          </a:bodyPr>
          <a:lstStyle>
            <a:lvl1pPr marL="0" indent="0" algn="ctr">
              <a:spcBef>
                <a:spcPts val="661"/>
              </a:spcBef>
              <a:buNone/>
              <a:defRPr sz="20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EB1CBC-9879-B547-879B-C0FC89D01DC0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966" y="206631"/>
            <a:ext cx="9411070" cy="71464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4266" y="587975"/>
            <a:ext cx="4935306" cy="1380691"/>
          </a:xfrm>
        </p:spPr>
        <p:txBody>
          <a:bodyPr anchor="b"/>
          <a:lstStyle>
            <a:lvl1pPr algn="l">
              <a:defRPr sz="40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84182" y="2015914"/>
            <a:ext cx="4932869" cy="4199819"/>
          </a:xfrm>
        </p:spPr>
        <p:txBody>
          <a:bodyPr>
            <a:normAutofit/>
          </a:bodyPr>
          <a:lstStyle>
            <a:lvl1pPr marL="0" indent="0">
              <a:spcBef>
                <a:spcPts val="661"/>
              </a:spcBef>
              <a:buNone/>
              <a:defRPr sz="20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84183" y="6932173"/>
            <a:ext cx="2080878" cy="402483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68400" y="6932173"/>
            <a:ext cx="2950066" cy="402483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D2B2B1-72F0-3349-B046-EA34719CE432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07536" y="197636"/>
            <a:ext cx="3617171" cy="7146413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500"/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89" y="206631"/>
            <a:ext cx="9731448" cy="71464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3499" y="587975"/>
            <a:ext cx="4032250" cy="1380691"/>
          </a:xfrm>
        </p:spPr>
        <p:txBody>
          <a:bodyPr anchor="b"/>
          <a:lstStyle>
            <a:lvl1pPr algn="l">
              <a:defRPr sz="40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657217" y="1763924"/>
            <a:ext cx="4032250" cy="4031828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500"/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92902" y="2015914"/>
            <a:ext cx="4032250" cy="4199819"/>
          </a:xfrm>
        </p:spPr>
        <p:txBody>
          <a:bodyPr>
            <a:normAutofit/>
          </a:bodyPr>
          <a:lstStyle>
            <a:lvl1pPr marL="0" indent="0">
              <a:spcBef>
                <a:spcPts val="661"/>
              </a:spcBef>
              <a:buNone/>
              <a:defRPr sz="20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0026" y="6932173"/>
            <a:ext cx="2056171" cy="402483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66478" y="6932173"/>
            <a:ext cx="5751988" cy="402483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0DEE29-3AFB-424B-93D9-AAE03AF3D651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89" y="206631"/>
            <a:ext cx="9731448" cy="71464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806" y="4165233"/>
            <a:ext cx="8334943" cy="1215476"/>
          </a:xfrm>
        </p:spPr>
        <p:txBody>
          <a:bodyPr anchor="b"/>
          <a:lstStyle>
            <a:lvl1pPr algn="l">
              <a:defRPr sz="40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960861" y="839964"/>
            <a:ext cx="8188552" cy="3295624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500"/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0802" y="5321418"/>
            <a:ext cx="8334350" cy="1345795"/>
          </a:xfrm>
        </p:spPr>
        <p:txBody>
          <a:bodyPr>
            <a:normAutofit/>
          </a:bodyPr>
          <a:lstStyle>
            <a:lvl1pPr marL="0" indent="0">
              <a:spcBef>
                <a:spcPts val="331"/>
              </a:spcBef>
              <a:buNone/>
              <a:defRPr sz="20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0026" y="6932173"/>
            <a:ext cx="2056171" cy="402483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66478" y="6932173"/>
            <a:ext cx="5751988" cy="402483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0DEE29-3AFB-424B-93D9-AAE03AF3D651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42" y="205741"/>
            <a:ext cx="9731448" cy="71464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828119-F05E-E84E-A136-10C4C7A99CB5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42" y="205741"/>
            <a:ext cx="9731448" cy="7146413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79324" y="859213"/>
            <a:ext cx="1497269" cy="58080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9303" y="859215"/>
            <a:ext cx="6802672" cy="580799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4C9680-E88E-474B-BEAF-B820A7175E93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BE650-67AD-5345-9000-F8742E6EF43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4507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42" y="205741"/>
            <a:ext cx="9731448" cy="71464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9B93D1-D47F-6044-BDE6-AD0A0E2DDE4B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89" y="206631"/>
            <a:ext cx="9731448" cy="71464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304" y="2856495"/>
            <a:ext cx="8360268" cy="1501435"/>
          </a:xfrm>
        </p:spPr>
        <p:txBody>
          <a:bodyPr anchor="b" anchorCtr="0">
            <a:noAutofit/>
          </a:bodyPr>
          <a:lstStyle>
            <a:lvl1pPr algn="l">
              <a:defRPr sz="4900" b="1" cap="none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304" y="4354534"/>
            <a:ext cx="8360268" cy="1653678"/>
          </a:xfrm>
        </p:spPr>
        <p:txBody>
          <a:bodyPr anchor="t" anchorCtr="0"/>
          <a:lstStyle>
            <a:lvl1pPr marL="0" indent="0" algn="l">
              <a:spcBef>
                <a:spcPts val="661"/>
              </a:spcBef>
              <a:buNone/>
              <a:defRPr sz="2200" cap="none" baseline="0">
                <a:solidFill>
                  <a:schemeClr val="bg1"/>
                </a:solidFill>
              </a:defRPr>
            </a:lvl1pPr>
            <a:lvl2pPr marL="503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C8548-D65B-FC46-8FF5-8454BC9EA5FE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42" y="205741"/>
            <a:ext cx="9731448" cy="71464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9303" y="2015914"/>
            <a:ext cx="4032250" cy="46513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8791" y="2015914"/>
            <a:ext cx="4032250" cy="46513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6D5640-48DE-0145-B88E-BFA308D853D9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42" y="205741"/>
            <a:ext cx="9731448" cy="71464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304" y="419982"/>
            <a:ext cx="8360268" cy="1151244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304" y="1586049"/>
            <a:ext cx="4032250" cy="870639"/>
          </a:xfrm>
        </p:spPr>
        <p:txBody>
          <a:bodyPr anchor="b">
            <a:noAutofit/>
          </a:bodyPr>
          <a:lstStyle>
            <a:lvl1pPr marL="0" indent="0" algn="ctr">
              <a:lnSpc>
                <a:spcPts val="3307"/>
              </a:lnSpc>
              <a:spcBef>
                <a:spcPts val="0"/>
              </a:spcBef>
              <a:buNone/>
              <a:defRPr sz="3100" b="0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9304" y="2603888"/>
            <a:ext cx="4032250" cy="40633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7322" y="1586049"/>
            <a:ext cx="4032250" cy="870639"/>
          </a:xfrm>
        </p:spPr>
        <p:txBody>
          <a:bodyPr anchor="b">
            <a:noAutofit/>
          </a:bodyPr>
          <a:lstStyle>
            <a:lvl1pPr marL="0" indent="0" algn="ctr">
              <a:lnSpc>
                <a:spcPts val="3307"/>
              </a:lnSpc>
              <a:spcBef>
                <a:spcPts val="0"/>
              </a:spcBef>
              <a:buNone/>
              <a:defRPr sz="3100" b="0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7322" y="2603888"/>
            <a:ext cx="4032250" cy="40633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377C75-A6CC-684E-8A72-EA30A46F9318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cxnSp>
        <p:nvCxnSpPr>
          <p:cNvPr id="12" name="Straight Connector 11"/>
          <p:cNvCxnSpPr/>
          <p:nvPr/>
        </p:nvCxnSpPr>
        <p:spPr>
          <a:xfrm>
            <a:off x="963590" y="2519892"/>
            <a:ext cx="3927963" cy="17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309129" y="2519892"/>
            <a:ext cx="3931444" cy="17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63590" y="2519892"/>
            <a:ext cx="3927963" cy="17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309129" y="2519892"/>
            <a:ext cx="3931444" cy="17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s, Haut et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42" y="205741"/>
            <a:ext cx="9731448" cy="71464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9303" y="2015914"/>
            <a:ext cx="8362020" cy="226790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0DEE29-3AFB-424B-93D9-AAE03AF3D651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859303" y="4400238"/>
            <a:ext cx="8362020" cy="226790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42" y="205741"/>
            <a:ext cx="9731448" cy="71464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3499" y="2015914"/>
            <a:ext cx="4032250" cy="226790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0DEE29-3AFB-424B-93D9-AAE03AF3D651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5193499" y="4400238"/>
            <a:ext cx="4032250" cy="226790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859303" y="2015914"/>
            <a:ext cx="4032250" cy="46513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42" y="205741"/>
            <a:ext cx="9731448" cy="71464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0DEE29-3AFB-424B-93D9-AAE03AF3D651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859304" y="2015914"/>
            <a:ext cx="4032250" cy="226790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859304" y="4400238"/>
            <a:ext cx="4032250" cy="226790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5193499" y="2015914"/>
            <a:ext cx="4032250" cy="226790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5193499" y="4400238"/>
            <a:ext cx="4032250" cy="226790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42" y="205741"/>
            <a:ext cx="9731448" cy="71464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CC9CD7-7299-2248-BCD3-3E97E13416C0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209139" y="209118"/>
            <a:ext cx="9662349" cy="7141442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9304" y="419982"/>
            <a:ext cx="8360268" cy="1151244"/>
          </a:xfrm>
          <a:prstGeom prst="rect">
            <a:avLst/>
          </a:prstGeom>
        </p:spPr>
        <p:txBody>
          <a:bodyPr vert="horz" lIns="100794" tIns="50397" rIns="100794" bIns="50397" rtlCol="0" anchor="b" anchorCtr="0">
            <a:no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304" y="2015913"/>
            <a:ext cx="8360268" cy="4639566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0027" y="6932173"/>
            <a:ext cx="2080878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43109" y="6932173"/>
            <a:ext cx="5775358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65280" y="242107"/>
            <a:ext cx="543563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3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80DEE29-3AFB-424B-93D9-AAE03AF3D651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  <p:sldLayoutId id="2147483807" r:id="rId17"/>
  </p:sldLayoutIdLst>
  <p:txStyles>
    <p:titleStyle>
      <a:lvl1pPr algn="l" defTabSz="1007943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11482" indent="-311482" algn="l" defTabSz="1007943" rtl="0" eaLnBrk="1" latinLnBrk="0" hangingPunct="1">
        <a:spcBef>
          <a:spcPts val="2205"/>
        </a:spcBef>
        <a:buFont typeface="Wingdings 2" pitchFamily="18" charset="2"/>
        <a:buChar char="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36964" indent="-325482" algn="l" defTabSz="1007943" rtl="0" eaLnBrk="1" latinLnBrk="0" hangingPunct="1">
        <a:spcBef>
          <a:spcPts val="661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2pPr>
      <a:lvl3pPr marL="948446" indent="-311482" algn="l" defTabSz="1007943" rtl="0" eaLnBrk="1" latinLnBrk="0" hangingPunct="1">
        <a:spcBef>
          <a:spcPts val="661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259929" indent="-311482" algn="l" defTabSz="1007943" rtl="0" eaLnBrk="1" latinLnBrk="0" hangingPunct="1">
        <a:spcBef>
          <a:spcPts val="661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571411" indent="-311482" algn="l" defTabSz="1007943" rtl="0" eaLnBrk="1" latinLnBrk="0" hangingPunct="1">
        <a:spcBef>
          <a:spcPts val="661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1886394" indent="-318482" algn="l" defTabSz="1007943" rtl="0" eaLnBrk="1" latinLnBrk="0" hangingPunct="1">
        <a:spcBef>
          <a:spcPct val="20000"/>
        </a:spcBef>
        <a:buFont typeface="Wingdings 2" pitchFamily="18" charset="2"/>
        <a:buChar char=""/>
        <a:defRPr lang="en-US" sz="20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204876" indent="-318482" algn="l" defTabSz="1007943" rtl="0" eaLnBrk="1" latinLnBrk="0" hangingPunct="1">
        <a:spcBef>
          <a:spcPct val="20000"/>
        </a:spcBef>
        <a:buFont typeface="Wingdings 2" pitchFamily="18" charset="2"/>
        <a:buChar char=""/>
        <a:defRPr lang="en-US" sz="20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525108" indent="-318482" algn="l" defTabSz="1007943" rtl="0" eaLnBrk="1" latinLnBrk="0" hangingPunct="1">
        <a:spcBef>
          <a:spcPct val="20000"/>
        </a:spcBef>
        <a:buFont typeface="Wingdings 2" pitchFamily="18" charset="2"/>
        <a:buChar char=""/>
        <a:defRPr lang="en-US" sz="20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834840" indent="-318482" algn="l" defTabSz="1007943" rtl="0" eaLnBrk="1" latinLnBrk="0" hangingPunct="1">
        <a:spcBef>
          <a:spcPct val="20000"/>
        </a:spcBef>
        <a:buFont typeface="Wingdings 2" pitchFamily="18" charset="2"/>
        <a:buChar char=""/>
        <a:defRPr lang="en-US" sz="20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6.xml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792163" y="2592388"/>
            <a:ext cx="8567737" cy="235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9pPr>
          </a:lstStyle>
          <a:p>
            <a:pPr algn="ctr">
              <a:lnSpc>
                <a:spcPct val="102000"/>
              </a:lnSpc>
              <a:defRPr/>
            </a:pPr>
            <a:r>
              <a:rPr lang="fr-FR" sz="7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 SE Regular"/>
                <a:cs typeface="Chalkboard SE Regular"/>
              </a:rPr>
              <a:t>Les symboles de la République française</a:t>
            </a: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720725" y="6083696"/>
            <a:ext cx="8640763" cy="1152525"/>
          </a:xfrm>
          <a:prstGeom prst="roundRect">
            <a:avLst>
              <a:gd name="adj" fmla="val 16667"/>
            </a:avLst>
          </a:prstGeom>
          <a:solidFill>
            <a:schemeClr val="accent1">
              <a:lumMod val="50000"/>
            </a:schemeClr>
          </a:solidFill>
          <a:ln w="18000" cap="flat">
            <a:solidFill>
              <a:srgbClr val="0000FF"/>
            </a:solidFill>
            <a:prstDash val="sysDot"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fr-FR">
              <a:cs typeface="SimSun" charset="0"/>
            </a:endParaRP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936625" y="234950"/>
            <a:ext cx="8135938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9pPr>
          </a:lstStyle>
          <a:p>
            <a:pPr>
              <a:lnSpc>
                <a:spcPct val="102000"/>
              </a:lnSpc>
              <a:defRPr/>
            </a:pPr>
            <a:r>
              <a:rPr lang="fr-FR" sz="6600" dirty="0" smtClean="0">
                <a:latin typeface="Chalkboard"/>
                <a:cs typeface="Chalkboard"/>
              </a:rPr>
              <a:t>Le drapeau français</a:t>
            </a:r>
          </a:p>
          <a:p>
            <a:pPr>
              <a:defRPr/>
            </a:pPr>
            <a:endParaRPr lang="fr-FR" dirty="0" smtClean="0">
              <a:latin typeface="Chalkboard"/>
              <a:cs typeface="Chalkboard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7925" y="1692275"/>
            <a:ext cx="5245100" cy="3933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863848" y="6228109"/>
            <a:ext cx="8999538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9112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9pPr>
          </a:lstStyle>
          <a:p>
            <a:pPr>
              <a:lnSpc>
                <a:spcPct val="96000"/>
              </a:lnSpc>
              <a:defRPr/>
            </a:pPr>
            <a:r>
              <a:rPr lang="fr-FR" sz="2400" dirty="0" smtClean="0">
                <a:solidFill>
                  <a:srgbClr val="FFFFFF"/>
                </a:solidFill>
                <a:latin typeface="Comic Sans MS"/>
                <a:cs typeface="Comic Sans MS"/>
              </a:rPr>
              <a:t>Il est bleu, blanc, rouge. On l'appelle le </a:t>
            </a:r>
            <a:r>
              <a:rPr lang="fr-FR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drapeau tricolore</a:t>
            </a:r>
            <a:r>
              <a:rPr lang="fr-FR" sz="2400" dirty="0" smtClean="0">
                <a:solidFill>
                  <a:srgbClr val="FFFFFF"/>
                </a:solidFill>
                <a:latin typeface="Comic Sans MS"/>
                <a:cs typeface="Comic Sans MS"/>
              </a:rPr>
              <a:t>. </a:t>
            </a:r>
          </a:p>
          <a:p>
            <a:pPr>
              <a:lnSpc>
                <a:spcPct val="96000"/>
              </a:lnSpc>
              <a:defRPr/>
            </a:pPr>
            <a:r>
              <a:rPr lang="fr-FR" sz="2400" dirty="0" smtClean="0">
                <a:solidFill>
                  <a:srgbClr val="FFFFFF"/>
                </a:solidFill>
                <a:latin typeface="Comic Sans MS"/>
                <a:cs typeface="Comic Sans MS"/>
              </a:rPr>
              <a:t>Il est utilisé comme symbole de la France.</a:t>
            </a: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360363" y="4824413"/>
            <a:ext cx="9359900" cy="2519362"/>
          </a:xfrm>
          <a:prstGeom prst="roundRect">
            <a:avLst>
              <a:gd name="adj" fmla="val 16667"/>
            </a:avLst>
          </a:prstGeom>
          <a:solidFill>
            <a:srgbClr val="254061"/>
          </a:solidFill>
          <a:ln w="18000" cap="flat">
            <a:solidFill>
              <a:srgbClr val="47B8B8"/>
            </a:solidFill>
            <a:prstDash val="sysDot"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fr-FR">
              <a:cs typeface="SimSun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04825" y="128588"/>
            <a:ext cx="9215438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9pPr>
          </a:lstStyle>
          <a:p>
            <a:pPr algn="ctr">
              <a:lnSpc>
                <a:spcPct val="102000"/>
              </a:lnSpc>
              <a:defRPr/>
            </a:pPr>
            <a:r>
              <a:rPr lang="fr-FR" sz="6600" dirty="0" smtClean="0">
                <a:latin typeface="Chalkboard"/>
                <a:cs typeface="Chalkboard"/>
              </a:rPr>
              <a:t>La devise de la France</a:t>
            </a:r>
          </a:p>
          <a:p>
            <a:pPr>
              <a:defRPr/>
            </a:pPr>
            <a:endParaRPr lang="fr-FR" dirty="0" smtClean="0">
              <a:latin typeface="Chalkboard"/>
              <a:cs typeface="Chalkboard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77278" y="4931965"/>
            <a:ext cx="8999538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8104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9pPr>
          </a:lstStyle>
          <a:p>
            <a:pPr>
              <a:lnSpc>
                <a:spcPct val="96000"/>
              </a:lnSpc>
              <a:defRPr/>
            </a:pPr>
            <a:r>
              <a:rPr lang="fr-FR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Liberté</a:t>
            </a:r>
            <a:r>
              <a:rPr lang="fr-FR" sz="2400" dirty="0" smtClean="0">
                <a:solidFill>
                  <a:srgbClr val="FFFFFF"/>
                </a:solidFill>
                <a:latin typeface="Comic Sans MS"/>
                <a:cs typeface="Comic Sans MS"/>
              </a:rPr>
              <a:t> : nous pouvons faire tout ce qui ne dérange pas la liberté des autres.</a:t>
            </a:r>
          </a:p>
          <a:p>
            <a:pPr>
              <a:lnSpc>
                <a:spcPct val="96000"/>
              </a:lnSpc>
              <a:defRPr/>
            </a:pPr>
            <a:r>
              <a:rPr lang="fr-FR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Egalité</a:t>
            </a:r>
            <a:r>
              <a:rPr lang="fr-FR" sz="2400" dirty="0" smtClean="0">
                <a:solidFill>
                  <a:srgbClr val="FFFFFF"/>
                </a:solidFill>
                <a:latin typeface="Comic Sans MS"/>
                <a:cs typeface="Comic Sans MS"/>
              </a:rPr>
              <a:t> : nous sommes tous différents et en même temps tous égaux</a:t>
            </a:r>
            <a:r>
              <a:rPr lang="fr-FR" sz="240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lang="fr-FR" sz="2400" dirty="0" smtClean="0">
                <a:solidFill>
                  <a:srgbClr val="FFFFFF"/>
                </a:solidFill>
                <a:latin typeface="Comic Sans MS"/>
                <a:cs typeface="Comic Sans MS"/>
              </a:rPr>
              <a:t>: nous avons la même liberté. </a:t>
            </a:r>
          </a:p>
          <a:p>
            <a:pPr>
              <a:lnSpc>
                <a:spcPct val="96000"/>
              </a:lnSpc>
              <a:defRPr/>
            </a:pPr>
            <a:r>
              <a:rPr lang="fr-FR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Fraternité</a:t>
            </a:r>
            <a:r>
              <a:rPr lang="fr-FR" sz="2400" dirty="0" smtClean="0">
                <a:solidFill>
                  <a:srgbClr val="FFFFFF"/>
                </a:solidFill>
                <a:latin typeface="Comic Sans MS"/>
                <a:cs typeface="Comic Sans MS"/>
              </a:rPr>
              <a:t> : nous sommes liés ensemble, nous pouvons nous entraider pour un projet commun.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163" y="1636713"/>
            <a:ext cx="4535487" cy="2660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2475" y="1674813"/>
            <a:ext cx="3482975" cy="2609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888" y="550863"/>
            <a:ext cx="5114925" cy="2868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6561138" y="225425"/>
            <a:ext cx="3159125" cy="3446463"/>
          </a:xfrm>
          <a:prstGeom prst="roundRect">
            <a:avLst>
              <a:gd name="adj" fmla="val 16667"/>
            </a:avLst>
          </a:prstGeom>
          <a:solidFill>
            <a:srgbClr val="254061"/>
          </a:solidFill>
          <a:ln w="18000" cap="flat">
            <a:solidFill>
              <a:srgbClr val="47B8B8"/>
            </a:solidFill>
            <a:prstDash val="sysDot"/>
            <a:round/>
            <a:headEnd/>
            <a:tailEnd/>
          </a:ln>
          <a:effectLst/>
          <a:extLst/>
        </p:spPr>
        <p:txBody>
          <a:bodyPr wrap="none" lIns="99000" tIns="68112" rIns="99000" bIns="54000" anchor="ctr"/>
          <a:lstStyle/>
          <a:p>
            <a:pPr algn="ctr">
              <a:lnSpc>
                <a:spcPct val="9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lang="fr-FR" sz="2800" dirty="0">
                <a:solidFill>
                  <a:srgbClr val="FFFFFF"/>
                </a:solidFill>
                <a:latin typeface="Comic Sans MS"/>
                <a:cs typeface="Comic Sans MS"/>
              </a:rPr>
              <a:t>On retrouve </a:t>
            </a:r>
          </a:p>
          <a:p>
            <a:pPr algn="ctr">
              <a:lnSpc>
                <a:spcPct val="9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lang="fr-FR" sz="2800" dirty="0">
                <a:solidFill>
                  <a:srgbClr val="FFFFFF"/>
                </a:solidFill>
                <a:latin typeface="Comic Sans MS"/>
                <a:cs typeface="Comic Sans MS"/>
              </a:rPr>
              <a:t>cette devise</a:t>
            </a:r>
          </a:p>
          <a:p>
            <a:pPr algn="ctr">
              <a:lnSpc>
                <a:spcPct val="9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lang="fr-FR" sz="2800" dirty="0">
                <a:solidFill>
                  <a:srgbClr val="FFFFFF"/>
                </a:solidFill>
                <a:latin typeface="Comic Sans MS"/>
                <a:cs typeface="Comic Sans MS"/>
              </a:rPr>
              <a:t> sur les façades</a:t>
            </a:r>
          </a:p>
          <a:p>
            <a:pPr algn="ctr">
              <a:lnSpc>
                <a:spcPct val="9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lang="fr-FR" sz="2800" dirty="0">
                <a:solidFill>
                  <a:srgbClr val="FFFFFF"/>
                </a:solidFill>
                <a:latin typeface="Comic Sans MS"/>
                <a:cs typeface="Comic Sans MS"/>
              </a:rPr>
              <a:t>des </a:t>
            </a:r>
            <a:r>
              <a:rPr lang="fr-FR" sz="2800" dirty="0">
                <a:solidFill>
                  <a:srgbClr val="FF0000"/>
                </a:solidFill>
                <a:latin typeface="Comic Sans MS"/>
                <a:cs typeface="Comic Sans MS"/>
              </a:rPr>
              <a:t>mairies </a:t>
            </a:r>
            <a:r>
              <a:rPr lang="fr-FR" sz="2800" dirty="0">
                <a:solidFill>
                  <a:srgbClr val="FFFFFF"/>
                </a:solidFill>
                <a:latin typeface="Comic Sans MS"/>
                <a:cs typeface="Comic Sans MS"/>
              </a:rPr>
              <a:t>et </a:t>
            </a:r>
          </a:p>
          <a:p>
            <a:pPr algn="ctr">
              <a:lnSpc>
                <a:spcPct val="9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lang="fr-FR" sz="2800" dirty="0">
                <a:solidFill>
                  <a:srgbClr val="FFFFFF"/>
                </a:solidFill>
                <a:latin typeface="Comic Sans MS"/>
                <a:cs typeface="Comic Sans MS"/>
              </a:rPr>
              <a:t>sur</a:t>
            </a:r>
            <a:r>
              <a:rPr lang="fr-FR" sz="2800" dirty="0">
                <a:solidFill>
                  <a:srgbClr val="FF0000"/>
                </a:solidFill>
                <a:latin typeface="Comic Sans MS"/>
                <a:cs typeface="Comic Sans MS"/>
              </a:rPr>
              <a:t> les pièces </a:t>
            </a:r>
          </a:p>
          <a:p>
            <a:pPr algn="ctr">
              <a:lnSpc>
                <a:spcPct val="9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lang="fr-FR" sz="2800" dirty="0">
                <a:solidFill>
                  <a:srgbClr val="FFFFFF"/>
                </a:solidFill>
                <a:latin typeface="Comic Sans MS"/>
                <a:cs typeface="Comic Sans MS"/>
              </a:rPr>
              <a:t>de monnaie.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2525" y="4067175"/>
            <a:ext cx="2605088" cy="2605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2975" y="4105275"/>
            <a:ext cx="3600450" cy="2605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AutoShape 1"/>
          <p:cNvSpPr>
            <a:spLocks noChangeArrowheads="1"/>
          </p:cNvSpPr>
          <p:nvPr/>
        </p:nvSpPr>
        <p:spPr bwMode="auto">
          <a:xfrm>
            <a:off x="431800" y="5327650"/>
            <a:ext cx="9359900" cy="1871663"/>
          </a:xfrm>
          <a:prstGeom prst="roundRect">
            <a:avLst>
              <a:gd name="adj" fmla="val 16667"/>
            </a:avLst>
          </a:prstGeom>
          <a:solidFill>
            <a:srgbClr val="254061"/>
          </a:solidFill>
          <a:ln w="18000" cap="flat">
            <a:solidFill>
              <a:srgbClr val="47B8B8"/>
            </a:solidFill>
            <a:prstDash val="sysDot"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fr-FR">
              <a:cs typeface="SimSun" charset="0"/>
            </a:endParaRP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952750" y="215900"/>
            <a:ext cx="4176713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9pPr>
          </a:lstStyle>
          <a:p>
            <a:pPr algn="ctr">
              <a:lnSpc>
                <a:spcPct val="102000"/>
              </a:lnSpc>
              <a:defRPr/>
            </a:pPr>
            <a:r>
              <a:rPr lang="fr-FR" sz="6600" dirty="0" smtClean="0">
                <a:latin typeface="Chalkboard"/>
                <a:cs typeface="Chalkboard"/>
              </a:rPr>
              <a:t>Marianne</a:t>
            </a:r>
          </a:p>
          <a:p>
            <a:pPr>
              <a:defRPr/>
            </a:pPr>
            <a:endParaRPr lang="fr-FR" dirty="0" smtClean="0">
              <a:latin typeface="Chalkboard"/>
              <a:cs typeface="Chalkboard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647700" y="5616575"/>
            <a:ext cx="8999538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9pPr>
          </a:lstStyle>
          <a:p>
            <a:pPr>
              <a:lnSpc>
                <a:spcPct val="102000"/>
              </a:lnSpc>
              <a:defRPr/>
            </a:pPr>
            <a:r>
              <a:rPr lang="fr-FR" sz="2800" dirty="0" smtClean="0">
                <a:solidFill>
                  <a:srgbClr val="FF0000"/>
                </a:solidFill>
                <a:latin typeface="Comic Sans MS"/>
                <a:cs typeface="Comic Sans MS"/>
              </a:rPr>
              <a:t>Marianne </a:t>
            </a:r>
            <a:r>
              <a:rPr lang="fr-FR" sz="2800" dirty="0" smtClean="0">
                <a:solidFill>
                  <a:schemeClr val="bg1"/>
                </a:solidFill>
                <a:latin typeface="Comic Sans MS"/>
                <a:cs typeface="Comic Sans MS"/>
              </a:rPr>
              <a:t>est un personnage imaginaire qui symbolise </a:t>
            </a:r>
            <a:r>
              <a:rPr lang="fr-FR" sz="2800" dirty="0" smtClean="0">
                <a:solidFill>
                  <a:srgbClr val="FFFFFF"/>
                </a:solidFill>
                <a:latin typeface="Comic Sans MS"/>
                <a:cs typeface="Comic Sans MS"/>
              </a:rPr>
              <a:t>la République française et représente les valeurs de notre devise.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7563" y="1790700"/>
            <a:ext cx="2447925" cy="2925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2013" y="1809750"/>
            <a:ext cx="2049462" cy="2833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AutoShape 1"/>
          <p:cNvSpPr>
            <a:spLocks noChangeArrowheads="1"/>
          </p:cNvSpPr>
          <p:nvPr/>
        </p:nvSpPr>
        <p:spPr bwMode="auto">
          <a:xfrm>
            <a:off x="360363" y="5975350"/>
            <a:ext cx="9431337" cy="1368425"/>
          </a:xfrm>
          <a:prstGeom prst="roundRect">
            <a:avLst>
              <a:gd name="adj" fmla="val 16667"/>
            </a:avLst>
          </a:prstGeom>
          <a:solidFill>
            <a:srgbClr val="254061"/>
          </a:solidFill>
          <a:ln w="18000" cap="flat">
            <a:solidFill>
              <a:srgbClr val="47B8B8"/>
            </a:solidFill>
            <a:prstDash val="sysDot"/>
            <a:round/>
            <a:headEnd/>
            <a:tailEnd/>
          </a:ln>
          <a:effectLst/>
          <a:extLst/>
        </p:spPr>
        <p:txBody>
          <a:bodyPr wrap="none" lIns="99000" tIns="68112" rIns="99000" bIns="54000" anchor="ctr"/>
          <a:lstStyle/>
          <a:p>
            <a:pPr algn="ctr">
              <a:lnSpc>
                <a:spcPct val="96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fr-FR" sz="2800" dirty="0">
                <a:solidFill>
                  <a:srgbClr val="FFFFFF"/>
                </a:solidFill>
                <a:latin typeface="Comic Sans MS"/>
                <a:cs typeface="Comic Sans MS"/>
              </a:rPr>
              <a:t>C'est le chant patriotique de la France. </a:t>
            </a:r>
          </a:p>
          <a:p>
            <a:pPr algn="ctr">
              <a:lnSpc>
                <a:spcPct val="96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fr-FR" sz="2800" dirty="0">
                <a:solidFill>
                  <a:srgbClr val="FFFFFF"/>
                </a:solidFill>
                <a:latin typeface="Comic Sans MS"/>
                <a:cs typeface="Comic Sans MS"/>
              </a:rPr>
              <a:t>On l'appelle </a:t>
            </a:r>
            <a:r>
              <a:rPr lang="fr-FR" sz="2800" dirty="0">
                <a:solidFill>
                  <a:srgbClr val="FF0000"/>
                </a:solidFill>
                <a:latin typeface="Comic Sans MS"/>
                <a:cs typeface="Comic Sans MS"/>
              </a:rPr>
              <a:t>hymne national.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079500" y="179388"/>
            <a:ext cx="8135938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9pPr>
          </a:lstStyle>
          <a:p>
            <a:pPr algn="ctr">
              <a:lnSpc>
                <a:spcPct val="102000"/>
              </a:lnSpc>
              <a:defRPr/>
            </a:pPr>
            <a:r>
              <a:rPr lang="fr-FR" sz="6600" dirty="0" smtClean="0">
                <a:latin typeface="Chalkboard"/>
                <a:cs typeface="Chalkboard"/>
              </a:rPr>
              <a:t>La Marseillaise</a:t>
            </a:r>
          </a:p>
          <a:p>
            <a:pPr algn="ctr">
              <a:defRPr/>
            </a:pPr>
            <a:endParaRPr lang="fr-FR" dirty="0" smtClean="0">
              <a:latin typeface="Chalkboard"/>
              <a:cs typeface="Chalkboard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6125" y="1403350"/>
            <a:ext cx="6119813" cy="4041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" name="Marseillaise_version_chantee_17494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9872" y="4643933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0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AutoShape 1"/>
          <p:cNvSpPr>
            <a:spLocks noChangeArrowheads="1"/>
          </p:cNvSpPr>
          <p:nvPr/>
        </p:nvSpPr>
        <p:spPr bwMode="auto">
          <a:xfrm>
            <a:off x="936625" y="323850"/>
            <a:ext cx="8280400" cy="647700"/>
          </a:xfrm>
          <a:prstGeom prst="roundRect">
            <a:avLst>
              <a:gd name="adj" fmla="val 16667"/>
            </a:avLst>
          </a:prstGeom>
          <a:solidFill>
            <a:srgbClr val="254061"/>
          </a:solidFill>
          <a:ln w="18000" cap="flat">
            <a:solidFill>
              <a:srgbClr val="47B8B8"/>
            </a:solidFill>
            <a:prstDash val="sysDot"/>
            <a:round/>
            <a:headEnd/>
            <a:tailEnd/>
          </a:ln>
          <a:effectLst/>
          <a:extLst/>
        </p:spPr>
        <p:txBody>
          <a:bodyPr wrap="none" lIns="99000" tIns="68112" rIns="99000" bIns="54000" anchor="ctr"/>
          <a:lstStyle/>
          <a:p>
            <a:pPr algn="ctr">
              <a:lnSpc>
                <a:spcPct val="96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fr-FR" sz="2400" dirty="0">
                <a:solidFill>
                  <a:srgbClr val="FFFFFF"/>
                </a:solidFill>
                <a:latin typeface="Comic Sans MS"/>
                <a:cs typeface="Comic Sans MS"/>
              </a:rPr>
              <a:t>On l'entend et la chante lors de cérémonies officielles...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2038" y="1331913"/>
            <a:ext cx="3636962" cy="2424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6213" y="1331913"/>
            <a:ext cx="3584575" cy="2384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431800" y="4500563"/>
            <a:ext cx="2520950" cy="2592387"/>
          </a:xfrm>
          <a:prstGeom prst="roundRect">
            <a:avLst>
              <a:gd name="adj" fmla="val 16667"/>
            </a:avLst>
          </a:prstGeom>
          <a:solidFill>
            <a:srgbClr val="254061"/>
          </a:solidFill>
          <a:ln w="18000" cap="flat">
            <a:solidFill>
              <a:srgbClr val="47B8B8"/>
            </a:solidFill>
            <a:prstDash val="sysDot"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fr-FR" dirty="0">
              <a:latin typeface="Comic Sans MS"/>
              <a:cs typeface="Comic Sans MS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75816" y="4787949"/>
            <a:ext cx="2243138" cy="2771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9112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9pPr>
          </a:lstStyle>
          <a:p>
            <a:pPr algn="ctr">
              <a:lnSpc>
                <a:spcPct val="96000"/>
              </a:lnSpc>
              <a:defRPr/>
            </a:pPr>
            <a:r>
              <a:rPr lang="fr-FR" sz="2400" dirty="0" smtClean="0">
                <a:solidFill>
                  <a:srgbClr val="FFFFFF"/>
                </a:solidFill>
                <a:latin typeface="Comic Sans MS"/>
                <a:cs typeface="Comic Sans MS"/>
              </a:rPr>
              <a:t>… ou à l'occasion d'événements sportifs, par exemple.</a:t>
            </a: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4850" y="4613275"/>
            <a:ext cx="3378200" cy="2525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0863" y="4875213"/>
            <a:ext cx="3008312" cy="1951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2838" y="5219700"/>
            <a:ext cx="2970212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4913" y="1403350"/>
            <a:ext cx="4489450" cy="3446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8613" y="5200650"/>
            <a:ext cx="3022600" cy="200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287338" y="755650"/>
            <a:ext cx="2663825" cy="4356100"/>
          </a:xfrm>
          <a:prstGeom prst="roundRect">
            <a:avLst>
              <a:gd name="adj" fmla="val 16667"/>
            </a:avLst>
          </a:prstGeom>
          <a:solidFill>
            <a:srgbClr val="254061"/>
          </a:solidFill>
          <a:ln w="18000" cap="flat">
            <a:solidFill>
              <a:srgbClr val="47B8B8"/>
            </a:solidFill>
            <a:prstDash val="sysDot"/>
            <a:round/>
            <a:headEnd/>
            <a:tailEnd/>
          </a:ln>
          <a:effectLst/>
          <a:extLst/>
        </p:spPr>
        <p:txBody>
          <a:bodyPr wrap="none" lIns="99000" tIns="68112" rIns="99000" bIns="54000" anchor="ctr"/>
          <a:lstStyle/>
          <a:p>
            <a:pPr algn="ctr">
              <a:lnSpc>
                <a:spcPct val="96000"/>
              </a:lnSpc>
              <a:tabLst>
                <a:tab pos="723900" algn="l"/>
                <a:tab pos="1447800" algn="l"/>
                <a:tab pos="2171700" algn="l"/>
              </a:tabLst>
              <a:defRPr/>
            </a:pPr>
            <a:endParaRPr lang="fr-FR" sz="2400" dirty="0">
              <a:solidFill>
                <a:srgbClr val="FFFFFF"/>
              </a:solidFill>
              <a:latin typeface="Comic Sans MS"/>
              <a:cs typeface="Comic Sans MS"/>
            </a:endParaRPr>
          </a:p>
          <a:p>
            <a:pPr algn="ctr">
              <a:lnSpc>
                <a:spcPct val="96000"/>
              </a:lnSpc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fr-FR" sz="2400" dirty="0">
                <a:solidFill>
                  <a:srgbClr val="FFFFFF"/>
                </a:solidFill>
                <a:latin typeface="Comic Sans MS"/>
                <a:cs typeface="Comic Sans MS"/>
              </a:rPr>
              <a:t>Elle a lieu </a:t>
            </a:r>
          </a:p>
          <a:p>
            <a:pPr algn="ctr">
              <a:lnSpc>
                <a:spcPct val="96000"/>
              </a:lnSpc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fr-FR" sz="2400" dirty="0">
                <a:solidFill>
                  <a:srgbClr val="FFFFFF"/>
                </a:solidFill>
                <a:latin typeface="Comic Sans MS"/>
                <a:cs typeface="Comic Sans MS"/>
              </a:rPr>
              <a:t>le </a:t>
            </a:r>
            <a:r>
              <a:rPr lang="fr-FR" sz="2400" dirty="0">
                <a:solidFill>
                  <a:srgbClr val="FF0000"/>
                </a:solidFill>
                <a:latin typeface="Comic Sans MS"/>
                <a:cs typeface="Comic Sans MS"/>
              </a:rPr>
              <a:t>14 juillet</a:t>
            </a:r>
            <a:r>
              <a:rPr lang="fr-FR" sz="2400" dirty="0">
                <a:solidFill>
                  <a:srgbClr val="FFFFFF"/>
                </a:solidFill>
                <a:latin typeface="Comic Sans MS"/>
                <a:cs typeface="Comic Sans MS"/>
              </a:rPr>
              <a:t>, </a:t>
            </a:r>
          </a:p>
          <a:p>
            <a:pPr algn="ctr">
              <a:lnSpc>
                <a:spcPct val="96000"/>
              </a:lnSpc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fr-FR" sz="2400" dirty="0">
                <a:solidFill>
                  <a:srgbClr val="FFFFFF"/>
                </a:solidFill>
                <a:latin typeface="Comic Sans MS"/>
                <a:cs typeface="Comic Sans MS"/>
              </a:rPr>
              <a:t>chaque année.</a:t>
            </a:r>
          </a:p>
          <a:p>
            <a:pPr algn="ctr">
              <a:lnSpc>
                <a:spcPct val="96000"/>
              </a:lnSpc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fr-FR" sz="2400" dirty="0">
                <a:solidFill>
                  <a:srgbClr val="FFFFFF"/>
                </a:solidFill>
                <a:latin typeface="Comic Sans MS"/>
                <a:cs typeface="Comic Sans MS"/>
              </a:rPr>
              <a:t>A Paris, un </a:t>
            </a:r>
          </a:p>
          <a:p>
            <a:pPr algn="ctr">
              <a:lnSpc>
                <a:spcPct val="96000"/>
              </a:lnSpc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fr-FR" sz="2400" dirty="0">
                <a:solidFill>
                  <a:srgbClr val="FFFFFF"/>
                </a:solidFill>
                <a:latin typeface="Comic Sans MS"/>
                <a:cs typeface="Comic Sans MS"/>
              </a:rPr>
              <a:t>grand </a:t>
            </a:r>
          </a:p>
          <a:p>
            <a:pPr algn="ctr">
              <a:lnSpc>
                <a:spcPct val="96000"/>
              </a:lnSpc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fr-FR" sz="2400" dirty="0">
                <a:solidFill>
                  <a:srgbClr val="FFFFFF"/>
                </a:solidFill>
                <a:latin typeface="Comic Sans MS"/>
                <a:cs typeface="Comic Sans MS"/>
              </a:rPr>
              <a:t>défilé a lieu.</a:t>
            </a:r>
          </a:p>
          <a:p>
            <a:pPr algn="ctr">
              <a:lnSpc>
                <a:spcPct val="96000"/>
              </a:lnSpc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fr-FR" sz="2400" dirty="0">
                <a:solidFill>
                  <a:srgbClr val="FFFFFF"/>
                </a:solidFill>
                <a:latin typeface="Comic Sans MS"/>
                <a:cs typeface="Comic Sans MS"/>
              </a:rPr>
              <a:t>Partout </a:t>
            </a:r>
          </a:p>
          <a:p>
            <a:pPr algn="ctr">
              <a:lnSpc>
                <a:spcPct val="96000"/>
              </a:lnSpc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fr-FR" sz="2400" dirty="0">
                <a:solidFill>
                  <a:srgbClr val="FFFFFF"/>
                </a:solidFill>
                <a:latin typeface="Comic Sans MS"/>
                <a:cs typeface="Comic Sans MS"/>
              </a:rPr>
              <a:t>en France, </a:t>
            </a:r>
          </a:p>
          <a:p>
            <a:pPr algn="ctr">
              <a:lnSpc>
                <a:spcPct val="96000"/>
              </a:lnSpc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fr-FR" sz="2400" dirty="0">
                <a:solidFill>
                  <a:srgbClr val="FFFFFF"/>
                </a:solidFill>
                <a:latin typeface="Comic Sans MS"/>
                <a:cs typeface="Comic Sans MS"/>
              </a:rPr>
              <a:t>on tire des </a:t>
            </a:r>
          </a:p>
          <a:p>
            <a:pPr algn="ctr">
              <a:lnSpc>
                <a:spcPct val="96000"/>
              </a:lnSpc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fr-FR" sz="2400" dirty="0">
                <a:solidFill>
                  <a:srgbClr val="FFFFFF"/>
                </a:solidFill>
                <a:latin typeface="Comic Sans MS"/>
                <a:cs typeface="Comic Sans MS"/>
              </a:rPr>
              <a:t>feux</a:t>
            </a:r>
          </a:p>
          <a:p>
            <a:pPr algn="ctr">
              <a:lnSpc>
                <a:spcPct val="96000"/>
              </a:lnSpc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fr-FR" sz="2400" dirty="0">
                <a:solidFill>
                  <a:srgbClr val="FFFFFF"/>
                </a:solidFill>
                <a:latin typeface="Comic Sans MS"/>
                <a:cs typeface="Comic Sans MS"/>
              </a:rPr>
              <a:t>d'artifice.</a:t>
            </a:r>
          </a:p>
          <a:p>
            <a:pPr algn="ctr">
              <a:lnSpc>
                <a:spcPct val="96000"/>
              </a:lnSpc>
              <a:tabLst>
                <a:tab pos="723900" algn="l"/>
                <a:tab pos="1447800" algn="l"/>
                <a:tab pos="2171700" algn="l"/>
              </a:tabLst>
              <a:defRPr/>
            </a:pPr>
            <a:endParaRPr lang="fr-FR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badi MT Condensed Extra Bold" charset="0"/>
              <a:cs typeface="SimSun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952750" y="215900"/>
            <a:ext cx="6983413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9pPr>
          </a:lstStyle>
          <a:p>
            <a:pPr algn="ctr">
              <a:lnSpc>
                <a:spcPct val="102000"/>
              </a:lnSpc>
              <a:defRPr/>
            </a:pPr>
            <a:r>
              <a:rPr lang="fr-FR" sz="6600" dirty="0" smtClean="0">
                <a:latin typeface="Chalkboard"/>
                <a:cs typeface="Chalkboard"/>
              </a:rPr>
              <a:t>La fête nationale</a:t>
            </a:r>
          </a:p>
          <a:p>
            <a:pPr>
              <a:defRPr/>
            </a:pPr>
            <a:endParaRPr lang="fr-FR" dirty="0" smtClean="0">
              <a:latin typeface="Chalkboard"/>
              <a:cs typeface="Chalkboard"/>
            </a:endParaRP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évolution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é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é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Révolution.thmx</Template>
  <TotalTime>106</TotalTime>
  <Words>168</Words>
  <Application>Microsoft Macintosh PowerPoint</Application>
  <PresentationFormat>Personnalisé</PresentationFormat>
  <Paragraphs>43</Paragraphs>
  <Slides>9</Slides>
  <Notes>9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Révolution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Marie Gabriel</cp:lastModifiedBy>
  <cp:revision>21</cp:revision>
  <cp:lastPrinted>1601-01-01T00:00:00Z</cp:lastPrinted>
  <dcterms:created xsi:type="dcterms:W3CDTF">2013-05-15T13:11:08Z</dcterms:created>
  <dcterms:modified xsi:type="dcterms:W3CDTF">2015-12-21T11:22:46Z</dcterms:modified>
</cp:coreProperties>
</file>