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351" r:id="rId4"/>
    <p:sldId id="339" r:id="rId5"/>
    <p:sldId id="352" r:id="rId6"/>
    <p:sldId id="321" r:id="rId7"/>
    <p:sldId id="353" r:id="rId8"/>
    <p:sldId id="354" r:id="rId9"/>
    <p:sldId id="341" r:id="rId10"/>
    <p:sldId id="355" r:id="rId11"/>
    <p:sldId id="356" r:id="rId12"/>
    <p:sldId id="344" r:id="rId13"/>
    <p:sldId id="357" r:id="rId14"/>
    <p:sldId id="358" r:id="rId15"/>
    <p:sldId id="343" r:id="rId16"/>
    <p:sldId id="359" r:id="rId17"/>
    <p:sldId id="306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B3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27" autoAdjust="0"/>
  </p:normalViewPr>
  <p:slideViewPr>
    <p:cSldViewPr snapToGrid="0" snapToObjects="1" showGuides="1">
      <p:cViewPr varScale="1">
        <p:scale>
          <a:sx n="97" d="100"/>
          <a:sy n="97" d="100"/>
        </p:scale>
        <p:origin x="-1496" y="-104"/>
      </p:cViewPr>
      <p:guideLst>
        <p:guide orient="horz" pos="2160"/>
        <p:guide pos="2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084C-58BB-8941-9BF0-707FAD8519F5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79889-FF56-FB49-A755-F622577FC4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74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Regarder le</a:t>
            </a:r>
            <a:r>
              <a:rPr lang="fr-FR" baseline="0" dirty="0" smtClean="0"/>
              <a:t> dessin d’aide, le décrire, le mémoriser</a:t>
            </a:r>
            <a:endParaRPr lang="fr-FR" dirty="0" smtClean="0"/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smtClean="0"/>
              <a:t>Lire le mot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en le regardant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L’épeler sans le regarder</a:t>
            </a:r>
          </a:p>
          <a:p>
            <a:pPr marL="228600" indent="-228600">
              <a:buAutoNum type="arabicPeriod"/>
            </a:pPr>
            <a:r>
              <a:rPr lang="fr-FR" dirty="0" smtClean="0"/>
              <a:t>L’écrire sur l’ardoise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79889-FF56-FB49-A755-F622577FC4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6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96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9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5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29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64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48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6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93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E4DB3F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F0D9-17F6-904D-8E30-E16BA6E52FE0}" type="datetimeFigureOut">
              <a:rPr lang="fr-FR" smtClean="0"/>
              <a:t>03/04/16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E363-0326-CE4E-8786-309945F954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7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73529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latin typeface="Cursivestandard"/>
                <a:cs typeface="Cursivestandard"/>
              </a:rPr>
              <a:t>Orthographe : </a:t>
            </a:r>
          </a:p>
          <a:p>
            <a:pPr algn="ctr"/>
            <a:r>
              <a:rPr lang="fr-FR" sz="6000" dirty="0" smtClean="0">
                <a:latin typeface="Cursivestandard"/>
                <a:cs typeface="Cursivestandard"/>
              </a:rPr>
              <a:t>mémorisation ²de$ mot$</a:t>
            </a:r>
          </a:p>
          <a:p>
            <a:pPr algn="ctr"/>
            <a:endParaRPr lang="fr-FR" sz="6000" dirty="0" smtClean="0">
              <a:latin typeface="Cursivestandard"/>
              <a:cs typeface="Cursivestandard"/>
            </a:endParaRPr>
          </a:p>
          <a:p>
            <a:pPr algn="ctr"/>
            <a:r>
              <a:rPr lang="fr-FR" sz="3200" dirty="0" smtClean="0">
                <a:latin typeface="Cursivestandard"/>
                <a:cs typeface="Cursivestandard"/>
              </a:rPr>
              <a:t>(²échelle </a:t>
            </a:r>
            <a:r>
              <a:rPr lang="fr-FR" sz="3200" dirty="0" err="1" smtClean="0">
                <a:latin typeface="Cursivestandard"/>
                <a:cs typeface="Cursivestandard"/>
              </a:rPr>
              <a:t>Duboi</a:t>
            </a:r>
            <a:r>
              <a:rPr lang="fr-FR" sz="3200" dirty="0" smtClean="0">
                <a:latin typeface="Cursivestandard"/>
                <a:cs typeface="Cursivestandard"/>
              </a:rPr>
              <a:t>$-Buysse ²actualisée, </a:t>
            </a:r>
          </a:p>
          <a:p>
            <a:pPr algn="ctr"/>
            <a:r>
              <a:rPr lang="fr-FR" sz="3200" dirty="0" smtClean="0">
                <a:latin typeface="Cursivestandard"/>
                <a:cs typeface="Cursivestandard"/>
              </a:rPr>
              <a:t>²échelon 10)</a:t>
            </a:r>
            <a:endParaRPr lang="fr-FR" sz="3200" dirty="0"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356202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5294" y="1175595"/>
            <a:ext cx="2685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Cursivestandard"/>
                <a:cs typeface="Cursivestandard"/>
              </a:rPr>
              <a:t>²cœur</a:t>
            </a:r>
            <a:endParaRPr lang="fr-FR" sz="9600" dirty="0" smtClean="0">
              <a:latin typeface="Cursivestandard"/>
              <a:cs typeface="Cursivestandar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5588" y="3753223"/>
            <a:ext cx="3055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cœur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10" y="2347443"/>
            <a:ext cx="3925730" cy="169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45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5294" y="1175595"/>
            <a:ext cx="2082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²œuf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85588" y="3753223"/>
            <a:ext cx="2428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œuf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1783771"/>
            <a:ext cx="3619122" cy="196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55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29454" y="1176898"/>
            <a:ext cx="2787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²soleil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51059" y="3754526"/>
            <a:ext cx="25375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soleil</a:t>
            </a:r>
          </a:p>
        </p:txBody>
      </p:sp>
    </p:spTree>
    <p:extLst>
      <p:ext uri="{BB962C8B-B14F-4D97-AF65-F5344CB8AC3E}">
        <p14:creationId xmlns:p14="http://schemas.microsoft.com/office/powerpoint/2010/main" val="315611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03724" y="1176898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nuage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85858" y="3754526"/>
            <a:ext cx="3491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nuage</a:t>
            </a:r>
          </a:p>
        </p:txBody>
      </p:sp>
    </p:spTree>
    <p:extLst>
      <p:ext uri="{BB962C8B-B14F-4D97-AF65-F5344CB8AC3E}">
        <p14:creationId xmlns:p14="http://schemas.microsoft.com/office/powerpoint/2010/main" val="71993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84390" y="1169567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musique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53939" y="3754526"/>
            <a:ext cx="4364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musique</a:t>
            </a:r>
          </a:p>
        </p:txBody>
      </p:sp>
    </p:spTree>
    <p:extLst>
      <p:ext uri="{BB962C8B-B14F-4D97-AF65-F5344CB8AC3E}">
        <p14:creationId xmlns:p14="http://schemas.microsoft.com/office/powerpoint/2010/main" val="371761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60397" y="1176898"/>
            <a:ext cx="2531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²riche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72386" y="3754526"/>
            <a:ext cx="2762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riche</a:t>
            </a:r>
          </a:p>
        </p:txBody>
      </p:sp>
    </p:spTree>
    <p:extLst>
      <p:ext uri="{BB962C8B-B14F-4D97-AF65-F5344CB8AC3E}">
        <p14:creationId xmlns:p14="http://schemas.microsoft.com/office/powerpoint/2010/main" val="315611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1416" y="1186639"/>
            <a:ext cx="3544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²pauvre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3169" y="3769403"/>
            <a:ext cx="38610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pauvre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998" y="1693487"/>
            <a:ext cx="3776407" cy="241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42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6255" y="906654"/>
            <a:ext cx="2210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nom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6255" y="3544047"/>
            <a:ext cx="2444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nom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1588336"/>
            <a:ext cx="3337679" cy="271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49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36462" y="1175595"/>
            <a:ext cx="2569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²frère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86756" y="3753223"/>
            <a:ext cx="2805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frère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87" y="1900450"/>
            <a:ext cx="4001482" cy="198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42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36462" y="1175595"/>
            <a:ext cx="27751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</a:t>
            </a:r>
            <a:r>
              <a:rPr lang="fr-FR" sz="9600" dirty="0">
                <a:latin typeface="Cursivestandard"/>
                <a:cs typeface="Cursivestandard"/>
              </a:rPr>
              <a:t>sœur</a:t>
            </a:r>
            <a:endParaRPr lang="fr-FR" sz="9600" dirty="0" smtClean="0">
              <a:latin typeface="Cursivestandard"/>
              <a:cs typeface="Cursivestandard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86756" y="3753223"/>
            <a:ext cx="27900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sœur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31" y="1544837"/>
            <a:ext cx="3638498" cy="240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47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36462" y="1175595"/>
            <a:ext cx="3506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²homme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86756" y="3753223"/>
            <a:ext cx="4073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homme</a:t>
            </a:r>
          </a:p>
        </p:txBody>
      </p:sp>
      <p:pic>
        <p:nvPicPr>
          <p:cNvPr id="3" name="Image 2" descr="Sketch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4" y="1647200"/>
            <a:ext cx="3779752" cy="228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00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36462" y="1175595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²femme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86756" y="3753223"/>
            <a:ext cx="389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femme</a:t>
            </a:r>
          </a:p>
        </p:txBody>
      </p:sp>
      <p:pic>
        <p:nvPicPr>
          <p:cNvPr id="3" name="Image 2" descr="Sketch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513" y="1995417"/>
            <a:ext cx="3608214" cy="166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12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62896" y="1176898"/>
            <a:ext cx="3300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²cousin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39405" y="3754526"/>
            <a:ext cx="3373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cousi</a:t>
            </a:r>
            <a:r>
              <a:rPr lang="fr-FR" sz="8000" dirty="0">
                <a:latin typeface="Script Ecole 2"/>
                <a:cs typeface="Script Ecole 2"/>
              </a:rPr>
              <a:t>n</a:t>
            </a:r>
            <a:endParaRPr lang="fr-FR" sz="8000" dirty="0" smtClean="0">
              <a:latin typeface="Script Ecole 2"/>
              <a:cs typeface="Script Ecole 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68965" y="5635897"/>
            <a:ext cx="2756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Script Ecole 2"/>
                <a:cs typeface="Script Ecole 2"/>
                <a:sym typeface="Wingdings"/>
              </a:rPr>
              <a:t> cou</a:t>
            </a:r>
            <a:r>
              <a:rPr lang="fr-FR" sz="4000" dirty="0" smtClean="0">
                <a:solidFill>
                  <a:srgbClr val="008000"/>
                </a:solidFill>
                <a:latin typeface="Script Ecole 2"/>
                <a:cs typeface="Script Ecole 2"/>
                <a:sym typeface="Wingdings"/>
              </a:rPr>
              <a:t>sin</a:t>
            </a:r>
            <a:r>
              <a:rPr lang="fr-FR" sz="4000" dirty="0" smtClean="0">
                <a:solidFill>
                  <a:srgbClr val="008000"/>
                </a:solidFill>
                <a:latin typeface="Script Ecole 2"/>
                <a:cs typeface="Script Ecole 2"/>
              </a:rPr>
              <a:t>e</a:t>
            </a:r>
            <a:endParaRPr lang="fr-FR" sz="4000" dirty="0">
              <a:solidFill>
                <a:srgbClr val="008000"/>
              </a:solidFill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100430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5294" y="1175595"/>
            <a:ext cx="3275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²enfant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85588" y="3753223"/>
            <a:ext cx="3583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enfant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2216125"/>
            <a:ext cx="3913469" cy="153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74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5294" y="1175595"/>
            <a:ext cx="3365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²parent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85588" y="3753223"/>
            <a:ext cx="36206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parent</a:t>
            </a:r>
          </a:p>
        </p:txBody>
      </p:sp>
      <p:pic>
        <p:nvPicPr>
          <p:cNvPr id="3" name="Image 2" descr="Sketch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65" y="2237290"/>
            <a:ext cx="3787318" cy="188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60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8588" y="410882"/>
            <a:ext cx="8426824" cy="6066118"/>
          </a:xfrm>
          <a:prstGeom prst="roundRect">
            <a:avLst/>
          </a:prstGeom>
          <a:ln>
            <a:solidFill>
              <a:srgbClr val="E4DB3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800" dirty="0"/>
          </a:p>
        </p:txBody>
      </p:sp>
      <p:sp>
        <p:nvSpPr>
          <p:cNvPr id="5" name="Carré corné 4"/>
          <p:cNvSpPr/>
          <p:nvPr/>
        </p:nvSpPr>
        <p:spPr>
          <a:xfrm rot="597667">
            <a:off x="7312711" y="433293"/>
            <a:ext cx="1295400" cy="364066"/>
          </a:xfrm>
          <a:prstGeom prst="foldedCorner">
            <a:avLst>
              <a:gd name="adj" fmla="val 32292"/>
            </a:avLst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Echelle DB actualisée</a:t>
            </a:r>
          </a:p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Echelon 10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60107" y="1176898"/>
            <a:ext cx="3531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atin typeface="Cursivestandard"/>
                <a:cs typeface="Cursivestandard"/>
              </a:rPr>
              <a:t>²famille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34961" y="3749177"/>
            <a:ext cx="3584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Script Ecole 2"/>
                <a:cs typeface="Script Ecole 2"/>
              </a:rPr>
              <a:t>famille</a:t>
            </a:r>
          </a:p>
        </p:txBody>
      </p:sp>
    </p:spTree>
    <p:extLst>
      <p:ext uri="{BB962C8B-B14F-4D97-AF65-F5344CB8AC3E}">
        <p14:creationId xmlns:p14="http://schemas.microsoft.com/office/powerpoint/2010/main" val="39440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E9F6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399</Words>
  <Application>Microsoft Macintosh PowerPoint</Application>
  <PresentationFormat>Présentation à l'écran (4:3)</PresentationFormat>
  <Paragraphs>151</Paragraphs>
  <Slides>17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Marie Gabriel</cp:lastModifiedBy>
  <cp:revision>48</cp:revision>
  <dcterms:created xsi:type="dcterms:W3CDTF">2015-12-28T22:14:38Z</dcterms:created>
  <dcterms:modified xsi:type="dcterms:W3CDTF">2016-04-03T15:31:42Z</dcterms:modified>
</cp:coreProperties>
</file>