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3" r:id="rId4"/>
    <p:sldId id="264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07" autoAdjust="0"/>
  </p:normalViewPr>
  <p:slideViewPr>
    <p:cSldViewPr snapToGrid="0" snapToObjects="1">
      <p:cViewPr varScale="1">
        <p:scale>
          <a:sx n="89" d="100"/>
          <a:sy n="89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B238-388F-414A-9758-1D90B88A0503}" type="datetimeFigureOut">
              <a:rPr lang="fr-FR" smtClean="0"/>
              <a:t>31/01/17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CFFB-C283-E94D-B70C-9D42616799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dirty="0" smtClean="0">
                <a:latin typeface="HelloChitChat"/>
                <a:cs typeface="HelloChitChat"/>
              </a:rPr>
              <a:t>Prises de tête</a:t>
            </a:r>
            <a:endParaRPr lang="fr-FR" sz="7200" dirty="0">
              <a:latin typeface="HelloChitChat"/>
              <a:cs typeface="HelloChitCha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Rachid </a:t>
            </a:r>
            <a:r>
              <a:rPr lang="fr-FR" dirty="0" smtClean="0"/>
              <a:t>KHIMOUNE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72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r="23841"/>
          <a:stretch/>
        </p:blipFill>
        <p:spPr>
          <a:xfrm>
            <a:off x="2345529" y="444462"/>
            <a:ext cx="460034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 r="13626"/>
          <a:stretch/>
        </p:blipFill>
        <p:spPr>
          <a:xfrm>
            <a:off x="2190024" y="357655"/>
            <a:ext cx="469105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7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1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0" y="391538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0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64" b="99828" l="3684" r="95263">
                        <a14:foregroundMark x1="17368" y1="75904" x2="17368" y2="75904"/>
                        <a14:foregroundMark x1="13421" y1="80034" x2="18684" y2="72978"/>
                        <a14:backgroundMark x1="27368" y1="29948" x2="27368" y2="29948"/>
                        <a14:backgroundMark x1="27105" y1="33046" x2="27105" y2="33046"/>
                        <a14:backgroundMark x1="24737" y1="33735" x2="24737" y2="33735"/>
                        <a14:backgroundMark x1="69211" y1="27539" x2="69211" y2="27539"/>
                        <a14:backgroundMark x1="65263" y1="27367" x2="65263" y2="27367"/>
                        <a14:backgroundMark x1="63158" y1="27194" x2="63158" y2="27194"/>
                        <a14:backgroundMark x1="37895" y1="96386" x2="37895" y2="96386"/>
                        <a14:backgroundMark x1="32632" y1="95009" x2="32632" y2="95009"/>
                        <a14:backgroundMark x1="23158" y1="96902" x2="47632" y2="96386"/>
                        <a14:backgroundMark x1="76842" y1="95697" x2="73947" y2="91738"/>
                        <a14:backgroundMark x1="71316" y1="98623" x2="71316" y2="98623"/>
                        <a14:backgroundMark x1="61053" y1="40103" x2="61053" y2="40103"/>
                        <a14:backgroundMark x1="61053" y1="36489" x2="61053" y2="36489"/>
                        <a14:backgroundMark x1="13158" y1="76936" x2="13158" y2="76936"/>
                        <a14:backgroundMark x1="11316" y1="80034" x2="11316" y2="80034"/>
                        <a14:backgroundMark x1="11316" y1="76764" x2="11316" y2="76764"/>
                        <a14:backgroundMark x1="12632" y1="75043" x2="12632" y2="75043"/>
                        <a14:backgroundMark x1="70789" y1="67126" x2="70789" y2="67126"/>
                        <a14:backgroundMark x1="18158" y1="74527" x2="18158" y2="74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4100" y="0"/>
            <a:ext cx="4485439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1033279">
            <a:off x="2734290" y="4418665"/>
            <a:ext cx="458044" cy="1114385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 rot="5136208">
            <a:off x="2480801" y="1072555"/>
            <a:ext cx="745870" cy="1336698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4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-titre-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1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4220"/>
          <a:stretch/>
        </p:blipFill>
        <p:spPr>
          <a:xfrm>
            <a:off x="0" y="279401"/>
            <a:ext cx="9144000" cy="6018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1794" y="5895873"/>
            <a:ext cx="1891974" cy="44057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38766" y="1438333"/>
            <a:ext cx="2718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Artiste français né en 1953.</a:t>
            </a:r>
          </a:p>
          <a:p>
            <a:endParaRPr lang="fr-FR" dirty="0" smtClean="0"/>
          </a:p>
          <a:p>
            <a:r>
              <a:rPr lang="fr-FR" dirty="0" smtClean="0"/>
              <a:t>Il créé des œuvres d’art à partir d’objets récupérés.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776949"/>
      </p:ext>
    </p:extLst>
  </p:cSld>
  <p:clrMapOvr>
    <a:masterClrMapping/>
  </p:clrMapOvr>
</p:sld>
</file>

<file path=ppt/theme/theme1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222</TotalTime>
  <Words>21</Words>
  <Application>Microsoft Macintosh PowerPoint</Application>
  <PresentationFormat>Présentation à l'écran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Noir</vt:lpstr>
      <vt:lpstr>Prises de tête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Prises de tête</dc:title>
  <dc:creator>Marie Gabriel</dc:creator>
  <cp:lastModifiedBy>Marie Gabriel</cp:lastModifiedBy>
  <cp:revision>8</cp:revision>
  <dcterms:created xsi:type="dcterms:W3CDTF">2016-08-29T20:09:32Z</dcterms:created>
  <dcterms:modified xsi:type="dcterms:W3CDTF">2017-01-31T10:40:17Z</dcterms:modified>
</cp:coreProperties>
</file>