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5BD6-B807-4199-838B-04F7B25E4D21}" type="datetimeFigureOut">
              <a:rPr lang="fr-FR" smtClean="0"/>
              <a:t>03/04/2014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247AC-CCBF-4CDA-A452-A806DD52D9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247AC-CCBF-4CDA-A452-A806DD52D9C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6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03/04/2014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60800" r="38025" b="30012"/>
          <a:stretch/>
        </p:blipFill>
        <p:spPr bwMode="auto">
          <a:xfrm>
            <a:off x="3124200" y="4158343"/>
            <a:ext cx="1948544" cy="6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9" t="74663"/>
          <a:stretch/>
        </p:blipFill>
        <p:spPr bwMode="auto">
          <a:xfrm>
            <a:off x="5203371" y="5094514"/>
            <a:ext cx="1459367" cy="17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4" r="53384" b="25337"/>
          <a:stretch/>
        </p:blipFill>
        <p:spPr bwMode="auto">
          <a:xfrm>
            <a:off x="2481263" y="4376057"/>
            <a:ext cx="1949223" cy="71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0" b="30012"/>
          <a:stretch/>
        </p:blipFill>
        <p:spPr bwMode="auto">
          <a:xfrm>
            <a:off x="2481263" y="4158343"/>
            <a:ext cx="4181475" cy="6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0"/>
          <a:stretch/>
        </p:blipFill>
        <p:spPr bwMode="auto">
          <a:xfrm>
            <a:off x="2481263" y="4158343"/>
            <a:ext cx="4181475" cy="26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1" b="38072"/>
          <a:stretch/>
        </p:blipFill>
        <p:spPr bwMode="auto">
          <a:xfrm>
            <a:off x="2481263" y="2155371"/>
            <a:ext cx="4181475" cy="207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1691680" y="6309043"/>
            <a:ext cx="7200800" cy="496570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0"/>
          <a:stretch/>
        </p:blipFill>
        <p:spPr bwMode="auto">
          <a:xfrm>
            <a:off x="2481263" y="52388"/>
            <a:ext cx="4181475" cy="2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23593" y="6453336"/>
            <a:ext cx="71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b="1" dirty="0" smtClean="0">
                <a:latin typeface="Clensey" panose="02000603000000000000" pitchFamily="2" charset="0"/>
                <a:ea typeface="Clensey" panose="02000603000000000000" pitchFamily="2" charset="0"/>
              </a:rPr>
              <a:t>Les Très Riches Heures du duc de Berry, </a:t>
            </a:r>
            <a:r>
              <a:rPr lang="fr-FR" b="1" dirty="0">
                <a:latin typeface="Clensey" panose="02000603000000000000" pitchFamily="2" charset="0"/>
                <a:ea typeface="Clensey" panose="02000603000000000000" pitchFamily="2" charset="0"/>
              </a:rPr>
              <a:t>les frères </a:t>
            </a:r>
            <a:r>
              <a:rPr lang="fr-FR" b="1" dirty="0" smtClean="0">
                <a:latin typeface="Clensey" panose="02000603000000000000" pitchFamily="2" charset="0"/>
                <a:ea typeface="Clensey" panose="02000603000000000000" pitchFamily="2" charset="0"/>
              </a:rPr>
              <a:t>Limbourg</a:t>
            </a:r>
            <a:endParaRPr lang="fr-FR" b="1" dirty="0">
              <a:latin typeface="Clensey" panose="02000603000000000000" pitchFamily="2" charset="0"/>
              <a:ea typeface="Clense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3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7/7a/Les_Tr%C3%A8s_Riches_Heures_du_duc_de_Berry_m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203"/>
            <a:ext cx="4248472" cy="68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6793677" y="6021288"/>
            <a:ext cx="1362710" cy="496570"/>
            <a:chOff x="684" y="2243"/>
            <a:chExt cx="1597" cy="782"/>
          </a:xfrm>
          <a:solidFill>
            <a:schemeClr val="accent3">
              <a:lumMod val="75000"/>
            </a:schemeClr>
          </a:solidFill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684" y="2243"/>
              <a:ext cx="1597" cy="782"/>
            </a:xfrm>
            <a:prstGeom prst="flowChartManualInpu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806" y="2432"/>
              <a:ext cx="1353" cy="5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 smtClean="0">
                  <a:latin typeface="Sketch Nice"/>
                  <a:ea typeface="Calibri"/>
                  <a:cs typeface="Times New Roman"/>
                </a:rPr>
                <a:t>Mars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0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9588"/>
            <a:ext cx="63055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62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écriture et calligraphie\525px-Initiales_KL_d'Août_-_Très_Riches_Heures_du_duc_de_Berry_-_f9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76672"/>
            <a:ext cx="50006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écriture et calligraphie\Les_Très_Riches_Heures_du_duc_de_Berry l'heure de la vie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374332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Folio 67v - David Entrusts a Letter to Uri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332656"/>
            <a:ext cx="4495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0/02/Les_Tr%C3%A8s_Riches_Heures_du_duc_de_Berry_f%C3%A9v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48" y="0"/>
            <a:ext cx="4032448" cy="672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6793677" y="6021288"/>
            <a:ext cx="1362710" cy="496570"/>
            <a:chOff x="684" y="2243"/>
            <a:chExt cx="1597" cy="782"/>
          </a:xfrm>
          <a:solidFill>
            <a:schemeClr val="accent3">
              <a:lumMod val="75000"/>
            </a:schemeClr>
          </a:solidFill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684" y="2243"/>
              <a:ext cx="1597" cy="782"/>
            </a:xfrm>
            <a:prstGeom prst="flowChartManualInpu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806" y="2432"/>
              <a:ext cx="1353" cy="5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 smtClean="0">
                  <a:effectLst/>
                  <a:latin typeface="Sketch Nice"/>
                  <a:ea typeface="Calibri"/>
                  <a:cs typeface="Times New Roman"/>
                </a:rPr>
                <a:t>Février 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b/be/Les_Tr%C3%A8s_Riches_Heures_du_duc_de_Berry_juil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60424"/>
            <a:ext cx="4248472" cy="69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6793677" y="6021288"/>
            <a:ext cx="1362710" cy="496570"/>
            <a:chOff x="684" y="2243"/>
            <a:chExt cx="1597" cy="782"/>
          </a:xfrm>
          <a:solidFill>
            <a:schemeClr val="accent3">
              <a:lumMod val="75000"/>
            </a:schemeClr>
          </a:solidFill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684" y="2243"/>
              <a:ext cx="1597" cy="782"/>
            </a:xfrm>
            <a:prstGeom prst="flowChartManualInpu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806" y="2432"/>
              <a:ext cx="1353" cy="5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 smtClean="0">
                  <a:latin typeface="Sketch Nice"/>
                  <a:ea typeface="Calibri"/>
                  <a:cs typeface="Times New Roman"/>
                </a:rPr>
                <a:t>Juillet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f/f5/Les_Tr%C3%A8s_Riches_Heures_du_duc_de_Berry_octo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0"/>
            <a:ext cx="4113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6156176" y="5393881"/>
            <a:ext cx="3168352" cy="1325370"/>
            <a:chOff x="6300192" y="5445224"/>
            <a:chExt cx="2664296" cy="1325370"/>
          </a:xfrm>
        </p:grpSpPr>
        <p:grpSp>
          <p:nvGrpSpPr>
            <p:cNvPr id="9" name="Groupe 8"/>
            <p:cNvGrpSpPr>
              <a:grpSpLocks/>
            </p:cNvGrpSpPr>
            <p:nvPr/>
          </p:nvGrpSpPr>
          <p:grpSpPr bwMode="auto">
            <a:xfrm>
              <a:off x="6793677" y="5445224"/>
              <a:ext cx="1362710" cy="496570"/>
              <a:chOff x="684" y="2243"/>
              <a:chExt cx="1597" cy="78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684" y="2243"/>
                <a:ext cx="1597" cy="782"/>
              </a:xfrm>
              <a:prstGeom prst="flowChartManualInput">
                <a:avLst/>
              </a:prstGeom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chemeClr val="accent2">
                    <a:lumMod val="50000"/>
                    <a:lumOff val="0"/>
                    <a:alpha val="50000"/>
                  </a:scheme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806" y="2432"/>
                <a:ext cx="1353" cy="51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28398" dir="3806097" algn="ctr" rotWithShape="0">
                        <a:schemeClr val="accent2">
                          <a:lumMod val="50000"/>
                          <a:lumOff val="0"/>
                        </a:schemeClr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1400" dirty="0" smtClean="0">
                    <a:latin typeface="Sketch Nice"/>
                    <a:ea typeface="Calibri"/>
                    <a:cs typeface="Times New Roman"/>
                  </a:rPr>
                  <a:t>Octobre</a:t>
                </a:r>
                <a:endParaRPr lang="fr-FR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6300192" y="6124263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lensey" panose="02000603000000000000" pitchFamily="2" charset="0"/>
                  <a:ea typeface="Clensey" panose="02000603000000000000" pitchFamily="2" charset="0"/>
                </a:rPr>
                <a:t>(On sème le blé d’hiver)</a:t>
              </a:r>
              <a:endParaRPr lang="fr-FR" dirty="0">
                <a:latin typeface="Clensey" panose="02000603000000000000" pitchFamily="2" charset="0"/>
                <a:ea typeface="Clensey" panose="020006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7/72/Les_Tr%C3%A8s_Riches_Heures_du_duc_de_Berry_septemb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104456" cy="68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6793676" y="6021288"/>
            <a:ext cx="1738763" cy="496570"/>
            <a:chOff x="684" y="2243"/>
            <a:chExt cx="1597" cy="782"/>
          </a:xfrm>
          <a:solidFill>
            <a:schemeClr val="accent3">
              <a:lumMod val="75000"/>
            </a:schemeClr>
          </a:solidFill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684" y="2243"/>
              <a:ext cx="1597" cy="782"/>
            </a:xfrm>
            <a:prstGeom prst="flowChartManualInpu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accent2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806" y="2432"/>
              <a:ext cx="1353" cy="51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 dirty="0" smtClean="0">
                  <a:latin typeface="Sketch Nice"/>
                  <a:ea typeface="Calibri"/>
                  <a:cs typeface="Times New Roman"/>
                </a:rPr>
                <a:t>Septembre</a:t>
              </a:r>
              <a:endParaRPr lang="fr-FR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8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</Words>
  <Application>Microsoft Office PowerPoint</Application>
  <PresentationFormat>Affichage à l'écran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ASUS</cp:lastModifiedBy>
  <cp:revision>13</cp:revision>
  <dcterms:created xsi:type="dcterms:W3CDTF">2014-01-15T14:39:03Z</dcterms:created>
  <dcterms:modified xsi:type="dcterms:W3CDTF">2014-04-03T14:54:16Z</dcterms:modified>
</cp:coreProperties>
</file>